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4"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4"/>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94" autoAdjust="0"/>
    <p:restoredTop sz="94660"/>
  </p:normalViewPr>
  <p:slideViewPr>
    <p:cSldViewPr snapToGrid="0">
      <p:cViewPr varScale="1">
        <p:scale>
          <a:sx n="106" d="100"/>
          <a:sy n="106" d="100"/>
        </p:scale>
        <p:origin x="11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2/12/2023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blob/main/main.py" TargetMode="External"/><Relationship Id="rId2" Type="http://schemas.openxmlformats.org/officeDocument/2006/relationships/hyperlink" Target="https://github.com/python9160/science-fair-222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a:t>Soumyadeep Das</a:t>
            </a:r>
          </a:p>
        </p:txBody>
      </p:sp>
    </p:spTree>
    <p:extLst>
      <p:ext uri="{BB962C8B-B14F-4D97-AF65-F5344CB8AC3E}">
        <p14:creationId xmlns:p14="http://schemas.microsoft.com/office/powerpoint/2010/main" val="1523283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lnSpcReduction="100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Dump data to csv</a:t>
            </a:r>
          </a:p>
          <a:p>
            <a:pPr marL="514350" indent="-514350">
              <a:buAutoNum type="arabicPeriod"/>
            </a:pPr>
            <a:r>
              <a:rPr lang="en-US" sz="2400" dirty="0"/>
              <a:t>Repeat steps 2-3 for each algorithm</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3687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bg1"/>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bg1"/>
                </a:solidFill>
              </a:rPr>
              <a:t>DFS</a:t>
            </a:r>
          </a:p>
        </p:txBody>
      </p:sp>
    </p:spTree>
    <p:extLst>
      <p:ext uri="{BB962C8B-B14F-4D97-AF65-F5344CB8AC3E}">
        <p14:creationId xmlns:p14="http://schemas.microsoft.com/office/powerpoint/2010/main" val="308309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br>
              <a:rPr lang="en-US" dirty="0"/>
            </a:br>
            <a:r>
              <a:rPr lang="en-US" sz="2800" dirty="0">
                <a:solidFill>
                  <a:schemeClr val="bg1">
                    <a:lumMod val="65000"/>
                    <a:lumOff val="35000"/>
                  </a:schemeClr>
                </a:solidFill>
              </a:rPr>
              <a:t>(Restatement)</a:t>
            </a: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Bidirectional, DFS and Dijkstra’s are the only other ones not to use a heuristic. The heuristic involves taking a square root, which is an expensive operation.</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The heuristic problem can easily be fixed by not using the square root. However, there is a possibility that this may make no effect, as the heuristic is run with a super efficient module (NumPy).</a:t>
            </a:r>
          </a:p>
          <a:p>
            <a:r>
              <a:rPr lang="en-US" dirty="0"/>
              <a:t>Another error is that since the code runs so fast, the times recorded may be off by some value. If this code is run on a device with less processing power (e.g., Raspberry Pi), those margins make less of an effect. Choosing higher node counts is harder, because trial and error is required to get the minimum length that keeps all the nodes connected, but at the same time not connecting too many to create an easy path.</a:t>
            </a:r>
          </a:p>
        </p:txBody>
      </p:sp>
    </p:spTree>
    <p:extLst>
      <p:ext uri="{BB962C8B-B14F-4D97-AF65-F5344CB8AC3E}">
        <p14:creationId xmlns:p14="http://schemas.microsoft.com/office/powerpoint/2010/main" val="43247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a:t>
            </a:r>
          </a:p>
          <a:p>
            <a:r>
              <a:rPr lang="en-US" dirty="0"/>
              <a:t>The only downside is that such heuristics may not be applicable, reducing the effectiveness of informed (heuristic-based) searches.</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Python is an interpreted language, meaning that the code is read, then changed to some form which computers understand, and then executed. </a:t>
            </a:r>
          </a:p>
          <a:p>
            <a:pPr marL="0" indent="0">
              <a:buNone/>
            </a:pPr>
            <a:r>
              <a:rPr lang="en-US" dirty="0"/>
              <a:t>A great alternative to Python is C++. C++ is a language that is compiled, meaning that the code is read, then changed to the computer form, but the main difference is that this is before the code is even ran! The code must only be compiled once to be ran many times. The machine code is saved, giving it much more speed than Python.</a:t>
            </a:r>
          </a:p>
          <a:p>
            <a:pPr marL="0" indent="0">
              <a:buNone/>
            </a:pPr>
            <a:endParaRPr lang="en-US" dirty="0"/>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2"/>
              </a:rPr>
              <a:t>https://github.com/python9160/science-fair-2223</a:t>
            </a:r>
            <a:r>
              <a:rPr lang="en-US" dirty="0"/>
              <a:t> </a:t>
            </a:r>
          </a:p>
          <a:p>
            <a:pPr marL="0" indent="0">
              <a:buNone/>
            </a:pPr>
            <a:r>
              <a:rPr lang="en-US" dirty="0"/>
              <a:t>main.py: </a:t>
            </a:r>
            <a:r>
              <a:rPr lang="en-US" dirty="0">
                <a:hlinkClick r:id="rId3"/>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solidFill>
                <a:schemeClr val="bg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 with dynamic semantics</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Graphs consist of vertices which are connected by edges.</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vertex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(Algorithms)</a:t>
            </a:r>
            <a:endParaRPr lang="en-US" dirty="0"/>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(TERMS)</a:t>
            </a:r>
            <a:endParaRPr lang="en-US" dirty="0"/>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71515" y="2194560"/>
            <a:ext cx="6785671" cy="3816941"/>
          </a:xfrm>
          <a:prstGeom prst="rect">
            <a:avLst/>
          </a:prstGeom>
        </p:spPr>
      </p:pic>
    </p:spTree>
    <p:extLst>
      <p:ext uri="{BB962C8B-B14F-4D97-AF65-F5344CB8AC3E}">
        <p14:creationId xmlns:p14="http://schemas.microsoft.com/office/powerpoint/2010/main" val="3049563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bg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higher than Dijkstra’s, O(V^2) and Bidirectional, O(b^(d/2)). BFS also doesn’t use a costly heuristic, which Greedy and A* use. Also, since the graphs will be large, the distance to the goal node may be very high, so the BFS algorithm is very likely to outcompete DFS (since it goes breadth-first).</a:t>
            </a:r>
          </a:p>
        </p:txBody>
      </p:sp>
    </p:spTree>
    <p:extLst>
      <p:ext uri="{BB962C8B-B14F-4D97-AF65-F5344CB8AC3E}">
        <p14:creationId xmlns:p14="http://schemas.microsoft.com/office/powerpoint/2010/main" val="3475181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rPr>
              <a:t>www.programiz.com/dsa/greedy-algorithm</a:t>
            </a:r>
          </a:p>
        </p:txBody>
      </p:sp>
    </p:spTree>
    <p:extLst>
      <p:ext uri="{BB962C8B-B14F-4D97-AF65-F5344CB8AC3E}">
        <p14:creationId xmlns:p14="http://schemas.microsoft.com/office/powerpoint/2010/main" val="50911280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601</TotalTime>
  <Words>1747</Words>
  <Application>Microsoft Office PowerPoint</Application>
  <PresentationFormat>Widescreen</PresentationFormat>
  <Paragraphs>131</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 (Restatement)</vt:lpstr>
      <vt:lpstr>Conclusion</vt:lpstr>
      <vt:lpstr>Conclusions</vt:lpstr>
      <vt:lpstr>Conclusion</vt:lpstr>
      <vt:lpstr>Suggestions</vt:lpstr>
      <vt:lpstr>Additional Links</vt:lpstr>
      <vt:lpstr>Thank you</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11</cp:revision>
  <dcterms:created xsi:type="dcterms:W3CDTF">2023-02-09T00:02:31Z</dcterms:created>
  <dcterms:modified xsi:type="dcterms:W3CDTF">2023-02-12T17:56:03Z</dcterms:modified>
</cp:coreProperties>
</file>